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  <p:sldMasterId id="2147483708" r:id="rId2"/>
  </p:sldMasterIdLst>
  <p:notesMasterIdLst>
    <p:notesMasterId r:id="rId8"/>
  </p:notesMasterIdLst>
  <p:sldIdLst>
    <p:sldId id="256" r:id="rId3"/>
    <p:sldId id="262" r:id="rId4"/>
    <p:sldId id="263" r:id="rId5"/>
    <p:sldId id="264" r:id="rId6"/>
    <p:sldId id="26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037A8-D2E8-42DA-ABC0-53A38F37D373}" type="datetimeFigureOut">
              <a:rPr lang="nl-NL" smtClean="0"/>
              <a:t>17-4-2020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013CC-9A42-46C7-BA26-D695FC68B1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6629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4D1E4-3822-4678-9A33-6FE79F5D5C3E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659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85974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1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‹nr.›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105489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5332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6274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736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8772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40560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173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089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097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3127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A10661-0BA7-450A-B0FB-BBDF57AE05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Chapter</a:t>
            </a:r>
            <a:r>
              <a:rPr lang="nl-NL" dirty="0"/>
              <a:t> 4 –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final</a:t>
            </a:r>
            <a:r>
              <a:rPr lang="nl-NL" dirty="0"/>
              <a:t> </a:t>
            </a:r>
            <a:r>
              <a:rPr lang="nl-NL" dirty="0" err="1"/>
              <a:t>fight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0E860D1-EF2D-47E6-BD19-9888051801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7981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1729BA-A295-44AA-B1C7-604540CDC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Chapter</a:t>
            </a:r>
            <a:r>
              <a:rPr lang="nl-NL" dirty="0"/>
              <a:t> 4 – </a:t>
            </a:r>
            <a:r>
              <a:rPr lang="nl-NL" dirty="0" err="1"/>
              <a:t>Final</a:t>
            </a:r>
            <a:r>
              <a:rPr lang="nl-NL" dirty="0"/>
              <a:t> </a:t>
            </a:r>
            <a:r>
              <a:rPr lang="nl-NL" dirty="0" err="1"/>
              <a:t>fight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EFFC6D-1C92-4DD4-91BC-FBD763283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3DC2DE7-C9AE-4164-8710-C8C409285A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000" r="7995" b="16735"/>
          <a:stretch/>
        </p:blipFill>
        <p:spPr>
          <a:xfrm>
            <a:off x="0" y="1406623"/>
            <a:ext cx="5945835" cy="545137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2455594-EA48-455A-9A90-09EEFB66F8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65" t="30203" r="5978" b="22313"/>
          <a:stretch/>
        </p:blipFill>
        <p:spPr>
          <a:xfrm>
            <a:off x="5945835" y="1406623"/>
            <a:ext cx="5956727" cy="432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61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53E96-5502-4DCC-9241-E1C378CC9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CF5B00-4A80-4D9B-944D-1F6AF630D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F816CFC-AF2C-43F7-812A-B8F15143F4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88" r="18315"/>
          <a:stretch/>
        </p:blipFill>
        <p:spPr>
          <a:xfrm rot="16200000">
            <a:off x="256060" y="-256060"/>
            <a:ext cx="6868397" cy="738051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83E0637-0EAB-4F0D-B133-51A36FC6EE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07" t="5575" r="32585" b="10612"/>
          <a:stretch/>
        </p:blipFill>
        <p:spPr>
          <a:xfrm rot="16200000">
            <a:off x="6656867" y="-1851268"/>
            <a:ext cx="3443081" cy="711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28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5030BF-25A1-49EC-BD32-1DB0DA040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C45CFE-54B4-4BB7-B2A7-3BAE71D4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8331ECE-CE56-4B0E-8AFE-6951A49038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41" t="8707" r="19116" b="2992"/>
          <a:stretch/>
        </p:blipFill>
        <p:spPr>
          <a:xfrm rot="16200000">
            <a:off x="5633631" y="281303"/>
            <a:ext cx="6858000" cy="629539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70275A0-4132-4170-8DB2-AE9B69482F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211" r="29727" b="7347"/>
          <a:stretch/>
        </p:blipFill>
        <p:spPr>
          <a:xfrm rot="16200000">
            <a:off x="1436915" y="251924"/>
            <a:ext cx="3480319" cy="635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74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CA67EE-ACA4-4C55-BE80-9EBBA6CB5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BAB91C-DFC1-46D6-A163-C7559657D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DCF2AF1-789C-457C-8FF7-0218E863AD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72" r="25646" b="5575"/>
          <a:stretch/>
        </p:blipFill>
        <p:spPr>
          <a:xfrm rot="16200000">
            <a:off x="2719193" y="-117316"/>
            <a:ext cx="6888732" cy="706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802794"/>
      </p:ext>
    </p:extLst>
  </p:cSld>
  <p:clrMapOvr>
    <a:masterClrMapping/>
  </p:clrMapOvr>
</p:sld>
</file>

<file path=ppt/theme/theme1.xml><?xml version="1.0" encoding="utf-8"?>
<a:theme xmlns:a="http://schemas.openxmlformats.org/drawingml/2006/main" name="Pakket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TM10001115[[fn=Pakket]]</Template>
  <TotalTime>1</TotalTime>
  <Words>12</Words>
  <Application>Microsoft Office PowerPoint</Application>
  <PresentationFormat>Breedbeeld</PresentationFormat>
  <Paragraphs>3</Paragraphs>
  <Slides>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5</vt:i4>
      </vt:variant>
    </vt:vector>
  </HeadingPairs>
  <TitlesOfParts>
    <vt:vector size="11" baseType="lpstr">
      <vt:lpstr>Arial</vt:lpstr>
      <vt:lpstr>Calibri</vt:lpstr>
      <vt:lpstr>Gill Sans MT</vt:lpstr>
      <vt:lpstr>Impact</vt:lpstr>
      <vt:lpstr>Pakket</vt:lpstr>
      <vt:lpstr>Badge</vt:lpstr>
      <vt:lpstr>Chapter 4 – the final fight</vt:lpstr>
      <vt:lpstr>Chapter 4 – Final fight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 – the final fight</dc:title>
  <dc:creator>Janneke Rang</dc:creator>
  <cp:lastModifiedBy>Janneke Rang</cp:lastModifiedBy>
  <cp:revision>1</cp:revision>
  <dcterms:created xsi:type="dcterms:W3CDTF">2020-04-17T10:41:01Z</dcterms:created>
  <dcterms:modified xsi:type="dcterms:W3CDTF">2020-04-17T10:42:56Z</dcterms:modified>
</cp:coreProperties>
</file>